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1" r:id="rId3"/>
    <p:sldId id="259" r:id="rId4"/>
    <p:sldId id="315" r:id="rId5"/>
    <p:sldId id="303" r:id="rId6"/>
    <p:sldId id="263" r:id="rId7"/>
    <p:sldId id="327" r:id="rId8"/>
    <p:sldId id="320" r:id="rId9"/>
    <p:sldId id="328" r:id="rId10"/>
    <p:sldId id="329" r:id="rId11"/>
    <p:sldId id="330" r:id="rId12"/>
    <p:sldId id="331" r:id="rId13"/>
    <p:sldId id="326" r:id="rId14"/>
    <p:sldId id="32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259F-B93B-4E56-AB7E-A28A0CB45AB3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0B03-3B47-4441-B987-CB5165EE4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okrugsveta.ru/img/cmn/2007/07/08/002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066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Arial Black" pitchFamily="34" charset="0"/>
              </a:rPr>
              <a:t>«Книга рекордов Гиннеса»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Picture 4" descr="World Records Boo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41" b="2941"/>
          <a:stretch>
            <a:fillRect/>
          </a:stretch>
        </p:blipFill>
        <p:spPr bwMode="auto">
          <a:xfrm>
            <a:off x="1872568" y="1324560"/>
            <a:ext cx="5544616" cy="531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188640"/>
            <a:ext cx="760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Самый сильный мальчик в мире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67" y="908720"/>
            <a:ext cx="5716622" cy="56265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2358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Пятилетний румынский мальчик </a:t>
            </a:r>
            <a:r>
              <a:rPr lang="ru-RU" dirty="0" err="1">
                <a:solidFill>
                  <a:srgbClr val="444444"/>
                </a:solidFill>
                <a:latin typeface="Tahoma" panose="020B0604030504040204" pitchFamily="34" charset="0"/>
              </a:rPr>
              <a:t>Джулиано</a:t>
            </a: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ahoma" panose="020B0604030504040204" pitchFamily="34" charset="0"/>
              </a:rPr>
              <a:t>Стро</a:t>
            </a: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 занесен в начале этого года в книгу рекордов Гиннесса как самый сильный малыш. </a:t>
            </a:r>
            <a:r>
              <a:rPr lang="ru-RU" dirty="0" err="1">
                <a:solidFill>
                  <a:srgbClr val="444444"/>
                </a:solidFill>
                <a:latin typeface="Tahoma" panose="020B0604030504040204" pitchFamily="34" charset="0"/>
              </a:rPr>
              <a:t>Джулиано</a:t>
            </a: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 с двухлетнего возраста ежедневно тренируется со своим </a:t>
            </a:r>
            <a:r>
              <a:rPr lang="ru-RU" dirty="0" smtClean="0">
                <a:solidFill>
                  <a:srgbClr val="444444"/>
                </a:solidFill>
                <a:latin typeface="Tahoma" panose="020B0604030504040204" pitchFamily="34" charset="0"/>
              </a:rPr>
              <a:t>отцом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2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941168"/>
            <a:ext cx="8445624" cy="165618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i="1" dirty="0" smtClean="0"/>
              <a:t>Светлана </a:t>
            </a:r>
            <a:r>
              <a:rPr lang="ru-RU" sz="2400" i="1" dirty="0" err="1"/>
              <a:t>Мастеркова</a:t>
            </a:r>
            <a:r>
              <a:rPr lang="ru-RU" sz="2400" i="1" dirty="0"/>
              <a:t> в</a:t>
            </a:r>
            <a:r>
              <a:rPr lang="ru-RU" sz="2400" i="1" dirty="0" smtClean="0"/>
              <a:t> </a:t>
            </a:r>
            <a:r>
              <a:rPr lang="ru-RU" sz="2400" i="1" dirty="0"/>
              <a:t>1996 </a:t>
            </a:r>
            <a:r>
              <a:rPr lang="ru-RU" sz="2400" i="1" dirty="0" smtClean="0"/>
              <a:t>году </a:t>
            </a:r>
            <a:r>
              <a:rPr lang="ru-RU" sz="2400" i="1" dirty="0"/>
              <a:t>в Швейцарии пробежала 1 милю за 12,56 секунд, а через 9 дней в Бельгии 1000 метров за 2 минуты 28,98с.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Самая быстрая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1268" name="Picture 4" descr="&amp;Scy;&amp;vcy;&amp;iecy;&amp;tcy;&amp;lcy;&amp;acy;&amp;ncy;&amp;acy; &amp;mcy;&amp;acy;&amp;scy;&amp;tcy;&amp;iecy;&amp;rcy;&amp;kcy;&amp;ocy;&amp;vcy;&amp;acy; &quot; XXX &amp;vcy;&amp;icy;&amp;dcy;&amp;ie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715000" cy="381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9155988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89078" cy="51663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Самое большое количество </a:t>
            </a:r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</a:rPr>
              <a:t>полных кружек, 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которые женщина пронесла 40 метров, составляет 19. Это сделала Анита Шварц </a:t>
            </a:r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</a:rPr>
              <a:t>из Германии 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в День мировых рекордов Гиннеса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1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1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Самый большой обруч  в мире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02" t="10407" r="23226" b="16958"/>
          <a:stretch/>
        </p:blipFill>
        <p:spPr>
          <a:xfrm>
            <a:off x="691274" y="1124744"/>
            <a:ext cx="7771390" cy="55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32" t="23422" r="45573" b="6688"/>
          <a:stretch/>
        </p:blipFill>
        <p:spPr>
          <a:xfrm>
            <a:off x="899592" y="948790"/>
            <a:ext cx="6984776" cy="576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22222"/>
                </a:solidFill>
                <a:latin typeface="PT Sans"/>
              </a:rPr>
              <a:t>C</a:t>
            </a:r>
            <a:r>
              <a:rPr lang="ru-RU" sz="2000" dirty="0" err="1" smtClean="0">
                <a:solidFill>
                  <a:srgbClr val="222222"/>
                </a:solidFill>
                <a:latin typeface="PT Sans"/>
              </a:rPr>
              <a:t>амый</a:t>
            </a:r>
            <a:r>
              <a:rPr lang="ru-RU" sz="2000" dirty="0" smtClean="0">
                <a:solidFill>
                  <a:srgbClr val="222222"/>
                </a:solidFill>
                <a:latin typeface="PT Sans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PT Sans"/>
              </a:rPr>
              <a:t>длинный </a:t>
            </a:r>
            <a:r>
              <a:rPr lang="ru-RU" sz="2000" dirty="0" smtClean="0">
                <a:solidFill>
                  <a:srgbClr val="222222"/>
                </a:solidFill>
                <a:latin typeface="PT Sans"/>
              </a:rPr>
              <a:t>холст нарисован детьми из Бухареста.</a:t>
            </a:r>
            <a:r>
              <a:rPr lang="ru-RU" sz="2000" dirty="0">
                <a:solidFill>
                  <a:srgbClr val="222222"/>
                </a:solidFill>
                <a:latin typeface="PT Sans"/>
              </a:rPr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920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18 ноября - Всемирный день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книги рекордов Гиннеса!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endParaRPr lang="ru-RU" sz="2400" i="1" dirty="0"/>
          </a:p>
        </p:txBody>
      </p:sp>
      <p:pic>
        <p:nvPicPr>
          <p:cNvPr id="4" name="Picture 4" descr="&amp;Vcy;&amp;scy;&amp;iecy;&amp;mcy;&amp;icy;&amp;rcy;&amp;ncy;&amp;ycy;&amp;jcy; &amp;dcy;&amp;iecy;&amp;ncy;&amp;softcy; &amp;kcy;&amp;ncy;&amp;icy;&amp;gcy;&amp;icy; &amp;rcy;&amp;iecy;&amp;kcy;&amp;ocy;&amp;rcy;&amp;dcy;&amp;ocy;&amp;vcy; &amp;Gcy;&amp;icy;&amp;ncy;&amp;ncy;&amp;iecy;&amp;scy;&amp;acy; (31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 l="12727" r="12727"/>
          <a:stretch>
            <a:fillRect/>
          </a:stretch>
        </p:blipFill>
        <p:spPr bwMode="auto">
          <a:xfrm>
            <a:off x="755576" y="1606264"/>
            <a:ext cx="3528392" cy="35283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    В этот день тысячи людей по всему миру совершают попытки установить какой-нибудь рекорд, чтобы попасть в очередной выпуск книги Гиннеса.</a:t>
            </a:r>
            <a:endParaRPr lang="ru-RU" sz="2400" dirty="0"/>
          </a:p>
        </p:txBody>
      </p:sp>
      <p:pic>
        <p:nvPicPr>
          <p:cNvPr id="6" name="Picture 2" descr="Warner Bros. &amp;zcy;&amp;acy;&amp;dcy;&amp;ucy;&amp;mcy;&amp;acy;&amp;lcy;&amp;acy; &amp;fcy;&amp;icy;&amp;lcy;&amp;softcy;&amp;mcy; &amp;ncy;&amp;acy; &amp;ocy;&amp;scy;&amp;ncy;&amp;ocy;&amp;vcy;&amp;iecy; &amp;Kcy;&amp;ncy;&amp;icy;&amp;gcy;&amp;icy; &amp;rcy;&amp;iecy;&amp;kcy;&amp;ocy;&amp;rcy;&amp;dcy;&amp;ocy;&amp;vcy; &amp;Gcy;&amp;icy;&amp;ncy;&amp;ncy;&amp;iecy;&amp;scy;&amp;scy;&amp;a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15" t="-5549" r="10852" b="1"/>
          <a:stretch/>
        </p:blipFill>
        <p:spPr bwMode="auto">
          <a:xfrm>
            <a:off x="4556898" y="1318232"/>
            <a:ext cx="418667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1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okrugsveta.ru/img/cmn/2007/07/08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509" y="137827"/>
            <a:ext cx="4633716" cy="55954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32732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i="1" dirty="0" smtClean="0"/>
              <a:t>(директор пивоваренной  компании «Артур Гиннес, сын и К»)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373216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  </a:t>
            </a:r>
          </a:p>
          <a:p>
            <a:r>
              <a:rPr lang="ru-RU" sz="2800" b="1" i="1" dirty="0" smtClean="0"/>
              <a:t> Хью </a:t>
            </a:r>
            <a:r>
              <a:rPr lang="ru-RU" sz="2800" b="1" i="1" dirty="0" err="1" smtClean="0"/>
              <a:t>Бивер</a:t>
            </a:r>
            <a:r>
              <a:rPr lang="ru-RU" sz="2800" b="1" i="1" dirty="0" smtClean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340768"/>
            <a:ext cx="83529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Гиннес - шоу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«Самый - САМЫЙ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82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с по кличке Оззи признан самым быстрым канатоходцем среди собак. (Paul Michael Hughes/Guinness World Recor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5697" cy="52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Пес по кличке Оззи признан самым быстрым канатоходцем среди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собак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95536" y="127666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Попугай </a:t>
            </a:r>
            <a:r>
              <a:rPr lang="ru-RU" sz="3200" dirty="0"/>
              <a:t>ара по кличке </a:t>
            </a:r>
            <a:r>
              <a:rPr lang="ru-RU" sz="3200" dirty="0" err="1"/>
              <a:t>Зак</a:t>
            </a:r>
            <a:r>
              <a:rPr lang="ru-RU" sz="3200" dirty="0"/>
              <a:t> смог открыть 35 банок содовой за 60 </a:t>
            </a:r>
            <a:r>
              <a:rPr lang="ru-RU" sz="3200" dirty="0" smtClean="0"/>
              <a:t>секунд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Попугай ара по кличке Зак смог открыть 35 банок содовой за 60 секунд. (James Ellerker/Guinness World Record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86" r="-1103"/>
          <a:stretch/>
        </p:blipFill>
        <p:spPr bwMode="auto">
          <a:xfrm>
            <a:off x="190438" y="1556792"/>
            <a:ext cx="8951361" cy="50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нига рекордов гиннеса, мировой рекорд, рекорды, рекорды гиннес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78" r="6666" b="1"/>
          <a:stretch/>
        </p:blipFill>
        <p:spPr bwMode="auto">
          <a:xfrm>
            <a:off x="4499992" y="116632"/>
            <a:ext cx="4248472" cy="65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22222"/>
                </a:solidFill>
                <a:latin typeface="PT Sans"/>
              </a:rPr>
              <a:t>Самая большая </a:t>
            </a:r>
            <a:endParaRPr lang="ru-RU" sz="3600" dirty="0" smtClean="0">
              <a:solidFill>
                <a:srgbClr val="222222"/>
              </a:solidFill>
              <a:latin typeface="PT Sans"/>
            </a:endParaRPr>
          </a:p>
          <a:p>
            <a:r>
              <a:rPr lang="ru-RU" sz="3600" dirty="0" smtClean="0">
                <a:solidFill>
                  <a:srgbClr val="222222"/>
                </a:solidFill>
                <a:latin typeface="PT Sans"/>
              </a:rPr>
              <a:t>коллекция кукол</a:t>
            </a:r>
          </a:p>
          <a:p>
            <a:r>
              <a:rPr lang="ru-RU" sz="3600" dirty="0" smtClean="0">
                <a:solidFill>
                  <a:srgbClr val="222222"/>
                </a:solidFill>
                <a:latin typeface="PT Sans"/>
              </a:rPr>
              <a:t>Барби </a:t>
            </a:r>
            <a:r>
              <a:rPr lang="ru-RU" sz="3600" dirty="0">
                <a:solidFill>
                  <a:srgbClr val="222222"/>
                </a:solidFill>
                <a:latin typeface="PT Sans"/>
              </a:rPr>
              <a:t>– </a:t>
            </a:r>
            <a:endParaRPr lang="ru-RU" sz="3600" dirty="0" smtClean="0">
              <a:solidFill>
                <a:srgbClr val="222222"/>
              </a:solidFill>
              <a:latin typeface="PT Sans"/>
            </a:endParaRPr>
          </a:p>
          <a:p>
            <a:r>
              <a:rPr lang="ru-RU" sz="3600" dirty="0" smtClean="0">
                <a:solidFill>
                  <a:srgbClr val="222222"/>
                </a:solidFill>
                <a:latin typeface="PT Sans"/>
              </a:rPr>
              <a:t>15 </a:t>
            </a:r>
            <a:r>
              <a:rPr lang="ru-RU" sz="3600" dirty="0">
                <a:solidFill>
                  <a:srgbClr val="222222"/>
                </a:solidFill>
                <a:latin typeface="PT Sans"/>
              </a:rPr>
              <a:t>000 кукол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096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longest-tongue2"/>
          <p:cNvPicPr>
            <a:picLocks noChangeAspect="1" noChangeArrowheads="1"/>
          </p:cNvPicPr>
          <p:nvPr/>
        </p:nvPicPr>
        <p:blipFill>
          <a:blip r:embed="rId2" cstate="print"/>
          <a:srcRect b="3096"/>
          <a:stretch>
            <a:fillRect/>
          </a:stretch>
        </p:blipFill>
        <p:spPr bwMode="auto">
          <a:xfrm>
            <a:off x="1547664" y="1268760"/>
            <a:ext cx="6120680" cy="41044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23528" y="5661248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Американский актер Ник Афанасьев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длина языка 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8,9 см.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Самый длинный язык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playground.ru/images/2/7/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982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news-for.me/wp-content/uploads/2015/03/thumb-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680520" cy="31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213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Bookman Old Style</vt:lpstr>
      <vt:lpstr>Calibri</vt:lpstr>
      <vt:lpstr>PT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быстрая  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BARABASHKA</dc:creator>
  <cp:lastModifiedBy>Ева Никитина</cp:lastModifiedBy>
  <cp:revision>62</cp:revision>
  <dcterms:created xsi:type="dcterms:W3CDTF">2015-01-24T16:41:34Z</dcterms:created>
  <dcterms:modified xsi:type="dcterms:W3CDTF">2016-11-16T17:48:48Z</dcterms:modified>
</cp:coreProperties>
</file>