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76EF-9533-4900-9E52-865C92FA23E0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F7ECD-5570-436B-A5AE-35255D6A5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5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276EF-9533-4900-9E52-865C92FA23E0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7ECD-5570-436B-A5AE-35255D6A5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8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9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Жизненная практика</a:t>
            </a:r>
            <a:endParaRPr lang="ru-RU" sz="3200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5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Застежки Монтессори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4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chemeClr val="bg2"/>
                </a:solidFill>
                <a:latin typeface="Arial" charset="0"/>
              </a:rPr>
              <a:t>Застежки Монтессори</a:t>
            </a:r>
            <a:endParaRPr lang="ru-RU" sz="2800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3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Шнуровки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bg2"/>
                </a:solidFill>
              </a:rPr>
              <a:t>Сенсорное развитие</a:t>
            </a:r>
            <a:endParaRPr lang="ru-RU" sz="3200" b="1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4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bg2"/>
                </a:solidFill>
              </a:rPr>
              <a:t>Сенсорное развитие</a:t>
            </a:r>
            <a:endParaRPr lang="ru-RU" sz="3200" b="1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1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Развитие зрения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0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Рамки и вкладыши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Рамки и вкладыши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1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Рамки и вкладыши</a:t>
            </a:r>
            <a:endParaRPr lang="ru-RU" sz="3200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8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Методика Марии Монтессори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1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Развитие слуха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12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bg2"/>
                </a:solidFill>
                <a:latin typeface="Arial" charset="0"/>
              </a:rPr>
              <a:t>Развитие слуха</a:t>
            </a:r>
            <a:endParaRPr lang="ru-RU" sz="3200" b="1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5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bg2"/>
                </a:solidFill>
                <a:latin typeface="Arial" charset="0"/>
              </a:rPr>
              <a:t>Развитие тактильных ощущений</a:t>
            </a:r>
            <a:endParaRPr lang="ru-RU" sz="3200" b="1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97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Развитие тактильных ощущений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41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  <a:latin typeface="Arial" charset="0"/>
              </a:rPr>
              <a:t>Математическое развитие</a:t>
            </a:r>
            <a:endParaRPr lang="ru-RU" sz="3200" dirty="0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18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  <a:latin typeface="Arial" charset="0"/>
              </a:rPr>
              <a:t>Математическое развитие</a:t>
            </a:r>
            <a:endParaRPr lang="ru-RU" sz="3200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22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Математическое развитие</a:t>
            </a:r>
            <a:endParaRPr lang="ru-RU" sz="3200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27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Математическое развитие</a:t>
            </a:r>
            <a:endParaRPr lang="ru-RU" sz="3200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3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Математическое развитие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45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bg2"/>
                </a:solidFill>
              </a:rPr>
              <a:t>Языковое развитие</a:t>
            </a:r>
            <a:endParaRPr lang="ru-RU" sz="40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1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Методика Марии Монтессори</a:t>
            </a:r>
            <a:endParaRPr lang="ru-RU" sz="3200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6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Языковое развитие</a:t>
            </a:r>
            <a:endParaRPr lang="ru-RU" sz="3200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4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Языковое развитие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1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Языковое развитие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0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Естественнонаучное и космическое развитие</a:t>
            </a:r>
            <a:endParaRPr lang="ru-RU" sz="3200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62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Естественнонаучное и космическое развитие</a:t>
            </a:r>
            <a:endParaRPr lang="ru-RU" sz="3200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6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Двигательное развитие</a:t>
            </a:r>
            <a:endParaRPr lang="ru-RU" sz="3200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76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Двигательное развитие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88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Двигательное развитие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28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Феномен педагогики Монтессори заключается в ее безграничной вере в природу ребенка, в ее стремлении исключить какое-либо авторитарное давление на формирующегося человека, а также в ориентации на </a:t>
            </a: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свободную, самостоятельную, активную личность! </a:t>
            </a: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3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Методика Марии Монтессори</a:t>
            </a:r>
            <a:endParaRPr lang="ru-RU" sz="3200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chemeClr val="bg2"/>
                </a:solidFill>
              </a:rPr>
              <a:t>Монтессори-класс</a:t>
            </a:r>
            <a:endParaRPr lang="ru-RU" sz="28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Монтессори-класс</a:t>
            </a:r>
            <a:endParaRPr lang="ru-RU" sz="3200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6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Монтессори-класс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0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Методика Марии Монтессори</a:t>
            </a:r>
            <a:endParaRPr lang="ru-RU" sz="3200" dirty="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6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chemeClr val="bg2"/>
                </a:solidFill>
              </a:rPr>
              <a:t>Жизненная практика</a:t>
            </a:r>
            <a:endParaRPr lang="ru-RU" sz="3200" smtClean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374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Экран (4:3)</PresentationFormat>
  <Paragraphs>37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Методика Марии Монтессори</vt:lpstr>
      <vt:lpstr>Методика Марии Монтессори</vt:lpstr>
      <vt:lpstr>Методика Марии Монтессори</vt:lpstr>
      <vt:lpstr>Монтессори-класс</vt:lpstr>
      <vt:lpstr>Монтессори-класс</vt:lpstr>
      <vt:lpstr>Монтессори-класс</vt:lpstr>
      <vt:lpstr>Методика Марии Монтессори</vt:lpstr>
      <vt:lpstr>Жизненная практика</vt:lpstr>
      <vt:lpstr>Жизненная практика</vt:lpstr>
      <vt:lpstr>Застежки Монтессори</vt:lpstr>
      <vt:lpstr>Застежки Монтессори</vt:lpstr>
      <vt:lpstr>Шнуровки</vt:lpstr>
      <vt:lpstr>Сенсорное развитие</vt:lpstr>
      <vt:lpstr>Сенсорное развитие</vt:lpstr>
      <vt:lpstr>Развитие зрения</vt:lpstr>
      <vt:lpstr>Рамки и вкладыши</vt:lpstr>
      <vt:lpstr>Рамки и вкладыши</vt:lpstr>
      <vt:lpstr>Рамки и вкладыши</vt:lpstr>
      <vt:lpstr>Развитие слуха</vt:lpstr>
      <vt:lpstr>Развитие слуха</vt:lpstr>
      <vt:lpstr>Развитие тактильных ощущений</vt:lpstr>
      <vt:lpstr>Развитие тактильных ощущений</vt:lpstr>
      <vt:lpstr>Математическое развитие</vt:lpstr>
      <vt:lpstr>Математическое развитие</vt:lpstr>
      <vt:lpstr>Математическое развитие</vt:lpstr>
      <vt:lpstr>Математическое развитие</vt:lpstr>
      <vt:lpstr>Математическое развитие</vt:lpstr>
      <vt:lpstr>Языковое развитие</vt:lpstr>
      <vt:lpstr>Языковое развитие</vt:lpstr>
      <vt:lpstr>Языковое развитие</vt:lpstr>
      <vt:lpstr>Языковое развитие</vt:lpstr>
      <vt:lpstr>Естественнонаучное и космическое развитие</vt:lpstr>
      <vt:lpstr>Естественнонаучное и космическое развитие</vt:lpstr>
      <vt:lpstr>Двигательное развитие</vt:lpstr>
      <vt:lpstr>Двигательное развитие</vt:lpstr>
      <vt:lpstr>Двигательное развитие</vt:lpstr>
      <vt:lpstr>Феномен педагогики Монтессори заключается в ее безграничной вере в природу ребенка, в ее стремлении исключить какое-либо авторитарное давление на формирующегося человека, а также в ориентации на свободную, самостоятельную, активную личность!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Иванцов Денис Владимирович</dc:creator>
  <cp:lastModifiedBy>Иванцов Денис Владимирович</cp:lastModifiedBy>
  <cp:revision>1</cp:revision>
  <dcterms:created xsi:type="dcterms:W3CDTF">2013-08-30T02:49:36Z</dcterms:created>
  <dcterms:modified xsi:type="dcterms:W3CDTF">2013-08-30T02:49:36Z</dcterms:modified>
</cp:coreProperties>
</file>